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4" r:id="rId5"/>
    <p:sldId id="268" r:id="rId6"/>
    <p:sldId id="263" r:id="rId7"/>
    <p:sldId id="267" r:id="rId8"/>
    <p:sldId id="259" r:id="rId9"/>
    <p:sldId id="260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32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8C980CBA-9575-4939-88F1-CFB4A51F793B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90D0-98D7-4D45-AA46-8D55797F3FF6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9996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80CBA-9575-4939-88F1-CFB4A51F793B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90D0-98D7-4D45-AA46-8D55797F3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223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80CBA-9575-4939-88F1-CFB4A51F793B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90D0-98D7-4D45-AA46-8D55797F3FF6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6537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80CBA-9575-4939-88F1-CFB4A51F793B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90D0-98D7-4D45-AA46-8D55797F3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327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80CBA-9575-4939-88F1-CFB4A51F793B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90D0-98D7-4D45-AA46-8D55797F3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71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80CBA-9575-4939-88F1-CFB4A51F793B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90D0-98D7-4D45-AA46-8D55797F3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283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80CBA-9575-4939-88F1-CFB4A51F793B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90D0-98D7-4D45-AA46-8D55797F3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22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80CBA-9575-4939-88F1-CFB4A51F793B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90D0-98D7-4D45-AA46-8D55797F3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667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80CBA-9575-4939-88F1-CFB4A51F793B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90D0-98D7-4D45-AA46-8D55797F3FF6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51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80CBA-9575-4939-88F1-CFB4A51F793B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90D0-98D7-4D45-AA46-8D55797F3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701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80CBA-9575-4939-88F1-CFB4A51F793B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E90D0-98D7-4D45-AA46-8D55797F3FF6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4806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C980CBA-9575-4939-88F1-CFB4A51F793B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7FE90D0-98D7-4D45-AA46-8D55797F3FF6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8661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1CC99-F0C5-4A41-9D97-8054681622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 single axis ball balancing platform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2E61F8-7D93-47AC-A81A-3E9CC2D082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Akinola </a:t>
            </a:r>
            <a:r>
              <a:rPr lang="en-US" dirty="0" err="1"/>
              <a:t>Abdullateef</a:t>
            </a:r>
            <a:r>
              <a:rPr lang="en-US" dirty="0"/>
              <a:t> Cohort 20 Second Semester Project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156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21F70-9890-4B79-BECB-6E9ECE329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statement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13DC232-7F4E-44A3-879A-02FD807430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Engineering systems increasingly require reliable, real-time control to maintain desired operating conditions; however, achieving precise ball positioning on a platform presents a control challenge due to the ball's continuous movement in response to changes in platform inclination. This project investigates a minimal, single-axis ball-balancing system that uses feedback control to maintain the ball at a specified setpoint.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604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E7665-4AAA-4455-B099-F868CCDBB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Aim and objective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B11352-51FA-4EEF-B775-BC10194194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dirty="0"/>
              <a:t>Aim</a:t>
            </a:r>
          </a:p>
          <a:p>
            <a:pPr marL="0" indent="0">
              <a:buNone/>
            </a:pPr>
            <a:r>
              <a:rPr lang="en-US" sz="2000" dirty="0"/>
              <a:t>To design and implement a single-axis ball-balancing platform using PID control to maintain a ball at a desired setpoint.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Objectives</a:t>
            </a:r>
          </a:p>
          <a:p>
            <a:r>
              <a:rPr lang="en-US" sz="2000" dirty="0"/>
              <a:t>To design and fabricate a single-axis ball-balancing platform.</a:t>
            </a:r>
          </a:p>
          <a:p>
            <a:r>
              <a:rPr lang="en-US" sz="2000" dirty="0"/>
              <a:t>To integrate a position sensor for real-time ball position measurement.</a:t>
            </a:r>
          </a:p>
          <a:p>
            <a:r>
              <a:rPr lang="en-US" sz="2000" dirty="0"/>
              <a:t>To implement a PID controller for regulating the ball's position.</a:t>
            </a:r>
          </a:p>
          <a:p>
            <a:r>
              <a:rPr lang="en-US" sz="2000" dirty="0"/>
              <a:t>To interface a servo motor with the control system to adjust the platform's inclination.</a:t>
            </a:r>
          </a:p>
          <a:p>
            <a:r>
              <a:rPr lang="en-US" sz="2000" dirty="0"/>
              <a:t>To evaluate the system's performance in terms of stability, response time, and positioning accuracy.</a:t>
            </a:r>
          </a:p>
        </p:txBody>
      </p:sp>
    </p:spTree>
    <p:extLst>
      <p:ext uri="{BB962C8B-B14F-4D97-AF65-F5344CB8AC3E}">
        <p14:creationId xmlns:p14="http://schemas.microsoft.com/office/powerpoint/2010/main" val="3161619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5C9A0-7FCE-4994-A691-8EA501EC4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76B37D-CFB3-4A97-8BAC-ADFD76232E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Platform</a:t>
            </a:r>
          </a:p>
          <a:p>
            <a:r>
              <a:rPr lang="en-US" sz="2400" dirty="0"/>
              <a:t>Ball</a:t>
            </a:r>
          </a:p>
          <a:p>
            <a:r>
              <a:rPr lang="en-US" sz="2400" dirty="0"/>
              <a:t>Servo Motor</a:t>
            </a:r>
          </a:p>
          <a:p>
            <a:r>
              <a:rPr lang="en-US" sz="2400" dirty="0"/>
              <a:t>Position Sensor (Ultrasonic Sensor)</a:t>
            </a:r>
          </a:p>
          <a:p>
            <a:r>
              <a:rPr lang="en-US" sz="2400" dirty="0"/>
              <a:t>Arduino  uno</a:t>
            </a:r>
          </a:p>
          <a:p>
            <a:r>
              <a:rPr lang="en-US" sz="2400" dirty="0"/>
              <a:t>Power supply</a:t>
            </a:r>
          </a:p>
          <a:p>
            <a:r>
              <a:rPr lang="en-US" sz="2400" dirty="0"/>
              <a:t>Connecting mechanism</a:t>
            </a:r>
          </a:p>
        </p:txBody>
      </p:sp>
    </p:spTree>
    <p:extLst>
      <p:ext uri="{BB962C8B-B14F-4D97-AF65-F5344CB8AC3E}">
        <p14:creationId xmlns:p14="http://schemas.microsoft.com/office/powerpoint/2010/main" val="2260950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F050D-6AA9-49FF-997F-C681FEDE7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component’s pictures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EC6FF8A-7D2D-43CC-BDA9-609C3262D1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132" y="4286586"/>
            <a:ext cx="2080674" cy="208067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67CA3F-F1A9-4C27-BD96-C633C12A64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668" y="1734602"/>
            <a:ext cx="2418399" cy="25754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0F883E-C18A-42AA-BBE7-B9EE90D5C3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60" y="4634852"/>
            <a:ext cx="2080675" cy="19505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57CF3F-F299-4B8F-A827-1FC78F19D6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802" y="1897999"/>
            <a:ext cx="2159154" cy="25754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8B473E5-A9DE-4123-BF1A-64A158AF4252}"/>
              </a:ext>
            </a:extLst>
          </p:cNvPr>
          <p:cNvSpPr txBox="1"/>
          <p:nvPr/>
        </p:nvSpPr>
        <p:spPr>
          <a:xfrm>
            <a:off x="4300684" y="2487416"/>
            <a:ext cx="1577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Ball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2B6075-019D-436A-9585-8F9D0D9937D4}"/>
              </a:ext>
            </a:extLst>
          </p:cNvPr>
          <p:cNvSpPr txBox="1"/>
          <p:nvPr/>
        </p:nvSpPr>
        <p:spPr>
          <a:xfrm flipH="1">
            <a:off x="4300684" y="5142257"/>
            <a:ext cx="1715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Servo Motor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5F0DED-9E1D-49A8-B240-F8FFCEAD535C}"/>
              </a:ext>
            </a:extLst>
          </p:cNvPr>
          <p:cNvSpPr txBox="1"/>
          <p:nvPr/>
        </p:nvSpPr>
        <p:spPr>
          <a:xfrm>
            <a:off x="7167639" y="2348917"/>
            <a:ext cx="1326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Position Sensor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F22341-2C25-4282-827D-E280179D5187}"/>
              </a:ext>
            </a:extLst>
          </p:cNvPr>
          <p:cNvSpPr txBox="1"/>
          <p:nvPr/>
        </p:nvSpPr>
        <p:spPr>
          <a:xfrm>
            <a:off x="7167639" y="5150452"/>
            <a:ext cx="1925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Power Supply</a:t>
            </a:r>
          </a:p>
        </p:txBody>
      </p:sp>
    </p:spTree>
    <p:extLst>
      <p:ext uri="{BB962C8B-B14F-4D97-AF65-F5344CB8AC3E}">
        <p14:creationId xmlns:p14="http://schemas.microsoft.com/office/powerpoint/2010/main" val="2527705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C39CE-1D87-47A7-95B7-34E524CE9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Architecture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73320D2-3E13-48EB-8CDE-F5DEC0BC02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344" y="2286000"/>
            <a:ext cx="8045450" cy="4022725"/>
          </a:xfrm>
        </p:spPr>
      </p:pic>
    </p:spTree>
    <p:extLst>
      <p:ext uri="{BB962C8B-B14F-4D97-AF65-F5344CB8AC3E}">
        <p14:creationId xmlns:p14="http://schemas.microsoft.com/office/powerpoint/2010/main" val="1086442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AA552-A014-4005-A0C7-BDF6C8AB2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Mechanical Design (Connecting Mechanism)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424C707-9BD3-4D20-8DAB-0F4E33D1FB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677" y="1753299"/>
            <a:ext cx="10312195" cy="4915949"/>
          </a:xfrm>
        </p:spPr>
      </p:pic>
    </p:spTree>
    <p:extLst>
      <p:ext uri="{BB962C8B-B14F-4D97-AF65-F5344CB8AC3E}">
        <p14:creationId xmlns:p14="http://schemas.microsoft.com/office/powerpoint/2010/main" val="2553113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CBCBD-F589-41A3-B019-B93643202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98D90-BB2F-44BE-B4F4-22892E1FC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Robotics and Automated Systems.</a:t>
            </a:r>
          </a:p>
          <a:p>
            <a:r>
              <a:rPr lang="en-US" dirty="0"/>
              <a:t>2. Precision Manufacturing and Material Handling.</a:t>
            </a:r>
          </a:p>
          <a:p>
            <a:r>
              <a:rPr lang="en-US" dirty="0"/>
              <a:t>3. Control Systems Education and Research.</a:t>
            </a:r>
          </a:p>
          <a:p>
            <a:r>
              <a:rPr lang="en-US" dirty="0"/>
              <a:t>4. Active Vibration and Motion Control.</a:t>
            </a:r>
          </a:p>
        </p:txBody>
      </p:sp>
    </p:spTree>
    <p:extLst>
      <p:ext uri="{BB962C8B-B14F-4D97-AF65-F5344CB8AC3E}">
        <p14:creationId xmlns:p14="http://schemas.microsoft.com/office/powerpoint/2010/main" val="3316698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69AB470D-33EE-4E61-9A69-5BF772B679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54673" y="4960137"/>
            <a:ext cx="3200400" cy="1463040"/>
          </a:xfrm>
        </p:spPr>
        <p:txBody>
          <a:bodyPr>
            <a:normAutofit/>
          </a:bodyPr>
          <a:lstStyle/>
          <a:p>
            <a:r>
              <a:rPr lang="en-US" sz="50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780245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36</TotalTime>
  <Words>236</Words>
  <Application>Microsoft Office PowerPoint</Application>
  <PresentationFormat>Widescreen</PresentationFormat>
  <Paragraphs>35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Tw Cen MT</vt:lpstr>
      <vt:lpstr>Tw Cen MT Condensed</vt:lpstr>
      <vt:lpstr>Wingdings 3</vt:lpstr>
      <vt:lpstr>Integral</vt:lpstr>
      <vt:lpstr>A single axis ball balancing platform</vt:lpstr>
      <vt:lpstr>Problem statement</vt:lpstr>
      <vt:lpstr>Aim and objective</vt:lpstr>
      <vt:lpstr>Main Components</vt:lpstr>
      <vt:lpstr>Main component’s pictures</vt:lpstr>
      <vt:lpstr>System Architecture</vt:lpstr>
      <vt:lpstr>Mechanical Design (Connecting Mechanism)</vt:lpstr>
      <vt:lpstr>Applications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single axis ball balancing platform</dc:title>
  <dc:creator>Gearz Precision</dc:creator>
  <cp:lastModifiedBy>Gearz Precision</cp:lastModifiedBy>
  <cp:revision>9</cp:revision>
  <dcterms:created xsi:type="dcterms:W3CDTF">2026-10-19T13:14:56Z</dcterms:created>
  <dcterms:modified xsi:type="dcterms:W3CDTF">2026-10-22T13:31:35Z</dcterms:modified>
</cp:coreProperties>
</file>